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Bone-tumor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Bone-tumor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Bone-tumors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Bone-tumors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Bone-tumors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Bone-tumors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Bone-tumors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Bone-tumors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Bone-tumors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-Bone-tumors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Bone-tumors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Bone-tumors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Bone-tumor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-Bone-tumors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-Bone-tumors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-Bone-tumors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-Bone-tumors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Bone-tumor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Bone-tumor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Bone-tumor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Bone-tumor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Bone-tumor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Bone-tumor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Bone-tumor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Bone-tumor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Bone-tumor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Bone-tumor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Bone-tumor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Bone-tumor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Bone-tumor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Bone-tumor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Bone-tumor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Bone-tumor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Bone-tumor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Bone-tumor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Bone-tumor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Bone-tumor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Bone-tumor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Bone-tumor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Bone-tumor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Bone-tumor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Bone-tumor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Bone-tumor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Bone-tumor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Bone-tumor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Bone-tumor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Bone-tumor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Bone-tumor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Bone-tumor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Bone-tumor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Bone-tumor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Bone-tumor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Bone-tumor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Bone-tumor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Bone-tumor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Bone-tumor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Bone-tumor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Bone-tumor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Bone-tumor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Bone-tumor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Bone-tumor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Bone-tumor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Bone-tumor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Bone-tumor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Bone-tumor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Bone-tumor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Bone-tumor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Bone-tumor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Bone-tumor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Bone-tumor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Bone-tumor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Bone-tumor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Bone-tumor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Bone-tumor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Bone-tumor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Bone-tumor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Bone-tumor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Bone-tumor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Bone-tumor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Bone-tumor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Bone-tumor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Bone-tumor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Bone-tumor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Bone-tumor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Bone-tumor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Bone-tumor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Bone-tumor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Bone-tumor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Bone-tumor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Bone-tumor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Bone-tumor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Bone-tumor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Bone-tumor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Bone-tumor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Bone-tumor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Bone-tumor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Bone-tumor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Bone-tumor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Bone-tumor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Bone-tumor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Bone-tumor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Bone-tumor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Bone-tumor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Bone-tumor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Bone-tumor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Bone-tumors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Bone-tumors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Bone-tumors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Bone-tumors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Bone-tumors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Bone-tumors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Bone-tumors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Bone-tumors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2025-02-19T11:17:21Z</dcterms:modified>
  <cp:category/>
</cp:coreProperties>
</file>